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AF98E30D-47A1-4E5C-AB3F-FF578B1E9FD1}">
          <p14:sldIdLst>
            <p14:sldId id="257"/>
            <p14:sldId id="261"/>
            <p14:sldId id="258"/>
            <p14:sldId id="259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3"/>
  </p:normalViewPr>
  <p:slideViewPr>
    <p:cSldViewPr snapToGrid="0">
      <p:cViewPr varScale="1">
        <p:scale>
          <a:sx n="69" d="100"/>
          <a:sy n="69" d="100"/>
        </p:scale>
        <p:origin x="208" y="10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BFA1B-F8BB-40B6-9A69-1CFFE5CA2C7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1FD956E-E672-4F43-870B-89CA3F46F55B}">
      <dgm:prSet phldrT="[Testo]" custT="1"/>
      <dgm:spPr/>
      <dgm:t>
        <a:bodyPr/>
        <a:lstStyle/>
        <a:p>
          <a:r>
            <a:rPr lang="it-IT" sz="2800" b="1" dirty="0">
              <a:latin typeface="+mn-lt"/>
            </a:rPr>
            <a:t>Certificazioni linguistiche</a:t>
          </a:r>
        </a:p>
      </dgm:t>
    </dgm:pt>
    <dgm:pt modelId="{F48DD10E-60C9-44FD-AFF3-25860E670516}" type="parTrans" cxnId="{597451AC-5F48-4BF6-B700-41126A145C2A}">
      <dgm:prSet/>
      <dgm:spPr/>
      <dgm:t>
        <a:bodyPr/>
        <a:lstStyle/>
        <a:p>
          <a:endParaRPr lang="it-IT" sz="2800"/>
        </a:p>
      </dgm:t>
    </dgm:pt>
    <dgm:pt modelId="{13E458AA-39D0-4482-A958-AD8201389F9D}" type="sibTrans" cxnId="{597451AC-5F48-4BF6-B700-41126A145C2A}">
      <dgm:prSet/>
      <dgm:spPr/>
      <dgm:t>
        <a:bodyPr/>
        <a:lstStyle/>
        <a:p>
          <a:endParaRPr lang="it-IT" sz="2800"/>
        </a:p>
      </dgm:t>
    </dgm:pt>
    <dgm:pt modelId="{5CFDE9E7-0C37-47D9-A63C-D74FD525CEF3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2800" b="1" dirty="0">
              <a:latin typeface="+mn-lt"/>
            </a:rPr>
            <a:t>Mobilità all’estero</a:t>
          </a:r>
        </a:p>
      </dgm:t>
    </dgm:pt>
    <dgm:pt modelId="{2BE975E0-18A5-403B-88C7-A1A2CD25105B}" type="parTrans" cxnId="{5678354B-BB5A-45CB-A98E-3CDA437CA189}">
      <dgm:prSet/>
      <dgm:spPr/>
      <dgm:t>
        <a:bodyPr/>
        <a:lstStyle/>
        <a:p>
          <a:endParaRPr lang="it-IT" sz="2800"/>
        </a:p>
      </dgm:t>
    </dgm:pt>
    <dgm:pt modelId="{218E7663-0BFF-4F6E-8FB2-59E009CAC3D8}" type="sibTrans" cxnId="{5678354B-BB5A-45CB-A98E-3CDA437CA189}">
      <dgm:prSet/>
      <dgm:spPr/>
      <dgm:t>
        <a:bodyPr/>
        <a:lstStyle/>
        <a:p>
          <a:endParaRPr lang="it-IT" sz="2800"/>
        </a:p>
      </dgm:t>
    </dgm:pt>
    <dgm:pt modelId="{266DC606-8D51-4968-AB7A-DC815C699841}">
      <dgm:prSet phldrT="[Testo]" custT="1"/>
      <dgm:spPr>
        <a:solidFill>
          <a:schemeClr val="accent4"/>
        </a:solidFill>
      </dgm:spPr>
      <dgm:t>
        <a:bodyPr/>
        <a:lstStyle/>
        <a:p>
          <a:r>
            <a:rPr lang="it-IT" sz="2800" b="1" dirty="0">
              <a:latin typeface="+mn-lt"/>
            </a:rPr>
            <a:t>Campionato nazionale delle lingue</a:t>
          </a:r>
        </a:p>
      </dgm:t>
    </dgm:pt>
    <dgm:pt modelId="{A844FCA8-DB99-4FFD-A649-23CC5DBDBEF5}" type="parTrans" cxnId="{75C81CFA-2E6E-409C-977C-A2065ABE7D35}">
      <dgm:prSet/>
      <dgm:spPr/>
      <dgm:t>
        <a:bodyPr/>
        <a:lstStyle/>
        <a:p>
          <a:endParaRPr lang="it-IT" sz="2800"/>
        </a:p>
      </dgm:t>
    </dgm:pt>
    <dgm:pt modelId="{EFE90F99-2676-4941-A77E-DD5F59B7976E}" type="sibTrans" cxnId="{75C81CFA-2E6E-409C-977C-A2065ABE7D35}">
      <dgm:prSet/>
      <dgm:spPr/>
      <dgm:t>
        <a:bodyPr/>
        <a:lstStyle/>
        <a:p>
          <a:endParaRPr lang="it-IT" sz="2800"/>
        </a:p>
      </dgm:t>
    </dgm:pt>
    <dgm:pt modelId="{B8AC5962-D021-49DC-B204-A5B3DE4F2A70}">
      <dgm:prSet phldrT="[Testo]" custT="1"/>
      <dgm:spPr/>
      <dgm:t>
        <a:bodyPr/>
        <a:lstStyle/>
        <a:p>
          <a:r>
            <a:rPr lang="it-IT" sz="2800" b="1" dirty="0"/>
            <a:t>Progetto Europeo «</a:t>
          </a:r>
          <a:r>
            <a:rPr lang="it-IT" sz="2800" b="1" dirty="0" err="1"/>
            <a:t>Juvenes</a:t>
          </a:r>
          <a:r>
            <a:rPr lang="it-IT" sz="2800" b="1" dirty="0"/>
            <a:t> </a:t>
          </a:r>
          <a:r>
            <a:rPr lang="it-IT" sz="2800" b="1" dirty="0" err="1"/>
            <a:t>Translatores</a:t>
          </a:r>
          <a:r>
            <a:rPr lang="it-IT" sz="2800" b="1" dirty="0"/>
            <a:t>» </a:t>
          </a:r>
        </a:p>
      </dgm:t>
    </dgm:pt>
    <dgm:pt modelId="{E15EBD40-CC8A-43AB-801E-5A619C13A161}" type="parTrans" cxnId="{FFD6A71B-35FB-43AD-8956-A4609F13CE10}">
      <dgm:prSet/>
      <dgm:spPr/>
      <dgm:t>
        <a:bodyPr/>
        <a:lstStyle/>
        <a:p>
          <a:endParaRPr lang="it-IT" sz="2800"/>
        </a:p>
      </dgm:t>
    </dgm:pt>
    <dgm:pt modelId="{1842E99E-290E-4372-B3FB-6BEF43FBB197}" type="sibTrans" cxnId="{FFD6A71B-35FB-43AD-8956-A4609F13CE10}">
      <dgm:prSet/>
      <dgm:spPr/>
      <dgm:t>
        <a:bodyPr/>
        <a:lstStyle/>
        <a:p>
          <a:endParaRPr lang="it-IT" sz="2800"/>
        </a:p>
      </dgm:t>
    </dgm:pt>
    <dgm:pt modelId="{8FB0352B-8301-45BE-A6E7-062239A34292}">
      <dgm:prSet phldrT="[Testo]" custT="1"/>
      <dgm:spPr/>
      <dgm:t>
        <a:bodyPr/>
        <a:lstStyle/>
        <a:p>
          <a:r>
            <a:rPr lang="it-IT" sz="3200" b="1" dirty="0"/>
            <a:t>Teatro in </a:t>
          </a:r>
          <a:r>
            <a:rPr lang="it-IT" sz="2800" b="1" dirty="0"/>
            <a:t>lingua</a:t>
          </a:r>
          <a:r>
            <a:rPr lang="it-IT" sz="3200" b="1" dirty="0"/>
            <a:t> straniera</a:t>
          </a:r>
        </a:p>
      </dgm:t>
    </dgm:pt>
    <dgm:pt modelId="{1EE238C4-5FFA-48B7-A3F9-492B7545F1C8}" type="parTrans" cxnId="{FFCDAE6C-1AF4-4D27-A837-A831B8942D0B}">
      <dgm:prSet/>
      <dgm:spPr/>
      <dgm:t>
        <a:bodyPr/>
        <a:lstStyle/>
        <a:p>
          <a:endParaRPr lang="it-IT" sz="2800"/>
        </a:p>
      </dgm:t>
    </dgm:pt>
    <dgm:pt modelId="{FE8AA4C7-ED4F-43D9-BE3E-902895062CE4}" type="sibTrans" cxnId="{FFCDAE6C-1AF4-4D27-A837-A831B8942D0B}">
      <dgm:prSet/>
      <dgm:spPr/>
      <dgm:t>
        <a:bodyPr/>
        <a:lstStyle/>
        <a:p>
          <a:endParaRPr lang="it-IT" sz="2800"/>
        </a:p>
      </dgm:t>
    </dgm:pt>
    <dgm:pt modelId="{B349A61C-BECE-5F4F-8FB5-0822E57CE9FF}">
      <dgm:prSet phldrT="[Tes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2800" b="1" dirty="0">
              <a:latin typeface="+mn-lt"/>
            </a:rPr>
            <a:t>Potenziamento Lingua Inglese</a:t>
          </a:r>
        </a:p>
        <a:p>
          <a:r>
            <a:rPr lang="it-IT" sz="2800" b="1" dirty="0">
              <a:latin typeface="+mn-lt"/>
            </a:rPr>
            <a:t>(V anno) </a:t>
          </a:r>
        </a:p>
        <a:p>
          <a:endParaRPr lang="it-IT" sz="2800" b="1" dirty="0">
            <a:latin typeface="+mn-lt"/>
          </a:endParaRPr>
        </a:p>
      </dgm:t>
    </dgm:pt>
    <dgm:pt modelId="{086DB9AC-8626-ED4F-B6E9-F3681E536351}" type="parTrans" cxnId="{57B58625-303C-E140-973E-D6C31EB9C4CF}">
      <dgm:prSet/>
      <dgm:spPr/>
      <dgm:t>
        <a:bodyPr/>
        <a:lstStyle/>
        <a:p>
          <a:endParaRPr lang="it-IT"/>
        </a:p>
      </dgm:t>
    </dgm:pt>
    <dgm:pt modelId="{970B2D8F-24F1-BE42-B21E-AF2E34A9A30F}" type="sibTrans" cxnId="{57B58625-303C-E140-973E-D6C31EB9C4CF}">
      <dgm:prSet/>
      <dgm:spPr/>
      <dgm:t>
        <a:bodyPr/>
        <a:lstStyle/>
        <a:p>
          <a:endParaRPr lang="it-IT"/>
        </a:p>
      </dgm:t>
    </dgm:pt>
    <dgm:pt modelId="{DE162FB4-84FC-41FE-967D-3D79236113AE}" type="pres">
      <dgm:prSet presAssocID="{703BFA1B-F8BB-40B6-9A69-1CFFE5CA2C78}" presName="diagram" presStyleCnt="0">
        <dgm:presLayoutVars>
          <dgm:dir/>
          <dgm:resizeHandles val="exact"/>
        </dgm:presLayoutVars>
      </dgm:prSet>
      <dgm:spPr/>
    </dgm:pt>
    <dgm:pt modelId="{94DE2A80-6A95-47E2-9BA9-99EEC7B0B21D}" type="pres">
      <dgm:prSet presAssocID="{D1FD956E-E672-4F43-870B-89CA3F46F55B}" presName="node" presStyleLbl="node1" presStyleIdx="0" presStyleCnt="6">
        <dgm:presLayoutVars>
          <dgm:bulletEnabled val="1"/>
        </dgm:presLayoutVars>
      </dgm:prSet>
      <dgm:spPr/>
    </dgm:pt>
    <dgm:pt modelId="{FC3FEE33-4AB0-4FCF-ABB1-39EF4D1097D4}" type="pres">
      <dgm:prSet presAssocID="{13E458AA-39D0-4482-A958-AD8201389F9D}" presName="sibTrans" presStyleCnt="0"/>
      <dgm:spPr/>
    </dgm:pt>
    <dgm:pt modelId="{05C48BF8-F940-4A8E-B380-EB8919F7B89E}" type="pres">
      <dgm:prSet presAssocID="{5CFDE9E7-0C37-47D9-A63C-D74FD525CEF3}" presName="node" presStyleLbl="node1" presStyleIdx="1" presStyleCnt="6">
        <dgm:presLayoutVars>
          <dgm:bulletEnabled val="1"/>
        </dgm:presLayoutVars>
      </dgm:prSet>
      <dgm:spPr/>
    </dgm:pt>
    <dgm:pt modelId="{AF064C79-0537-4A93-83FB-7042F1581B13}" type="pres">
      <dgm:prSet presAssocID="{218E7663-0BFF-4F6E-8FB2-59E009CAC3D8}" presName="sibTrans" presStyleCnt="0"/>
      <dgm:spPr/>
    </dgm:pt>
    <dgm:pt modelId="{E7C14130-BAA4-4582-9E0D-C413DFCE2B9F}" type="pres">
      <dgm:prSet presAssocID="{266DC606-8D51-4968-AB7A-DC815C699841}" presName="node" presStyleLbl="node1" presStyleIdx="2" presStyleCnt="6">
        <dgm:presLayoutVars>
          <dgm:bulletEnabled val="1"/>
        </dgm:presLayoutVars>
      </dgm:prSet>
      <dgm:spPr/>
    </dgm:pt>
    <dgm:pt modelId="{EF7FDEF1-DD2A-4BFE-BA23-0AA5ABB2E361}" type="pres">
      <dgm:prSet presAssocID="{EFE90F99-2676-4941-A77E-DD5F59B7976E}" presName="sibTrans" presStyleCnt="0"/>
      <dgm:spPr/>
    </dgm:pt>
    <dgm:pt modelId="{098CFF98-E8E7-4598-832C-528651E7FF71}" type="pres">
      <dgm:prSet presAssocID="{B8AC5962-D021-49DC-B204-A5B3DE4F2A70}" presName="node" presStyleLbl="node1" presStyleIdx="3" presStyleCnt="6">
        <dgm:presLayoutVars>
          <dgm:bulletEnabled val="1"/>
        </dgm:presLayoutVars>
      </dgm:prSet>
      <dgm:spPr/>
    </dgm:pt>
    <dgm:pt modelId="{9D4904C1-E9E0-4225-8FD5-09888A90D6A8}" type="pres">
      <dgm:prSet presAssocID="{1842E99E-290E-4372-B3FB-6BEF43FBB197}" presName="sibTrans" presStyleCnt="0"/>
      <dgm:spPr/>
    </dgm:pt>
    <dgm:pt modelId="{9BBA1EBD-DC66-4102-A4F9-A7FB35145B78}" type="pres">
      <dgm:prSet presAssocID="{8FB0352B-8301-45BE-A6E7-062239A34292}" presName="node" presStyleLbl="node1" presStyleIdx="4" presStyleCnt="6">
        <dgm:presLayoutVars>
          <dgm:bulletEnabled val="1"/>
        </dgm:presLayoutVars>
      </dgm:prSet>
      <dgm:spPr/>
    </dgm:pt>
    <dgm:pt modelId="{9E8CD6D7-2A9F-2943-A727-E611E6237D14}" type="pres">
      <dgm:prSet presAssocID="{FE8AA4C7-ED4F-43D9-BE3E-902895062CE4}" presName="sibTrans" presStyleCnt="0"/>
      <dgm:spPr/>
    </dgm:pt>
    <dgm:pt modelId="{6068FB84-8ED8-3442-B7DF-D7BA659F8498}" type="pres">
      <dgm:prSet presAssocID="{B349A61C-BECE-5F4F-8FB5-0822E57CE9FF}" presName="node" presStyleLbl="node1" presStyleIdx="5" presStyleCnt="6" custLinFactNeighborY="3018">
        <dgm:presLayoutVars>
          <dgm:bulletEnabled val="1"/>
        </dgm:presLayoutVars>
      </dgm:prSet>
      <dgm:spPr/>
    </dgm:pt>
  </dgm:ptLst>
  <dgm:cxnLst>
    <dgm:cxn modelId="{B2F04D09-9E0D-4D9E-9E3D-99E065D4A50C}" type="presOf" srcId="{B8AC5962-D021-49DC-B204-A5B3DE4F2A70}" destId="{098CFF98-E8E7-4598-832C-528651E7FF71}" srcOrd="0" destOrd="0" presId="urn:microsoft.com/office/officeart/2005/8/layout/default"/>
    <dgm:cxn modelId="{FFD6A71B-35FB-43AD-8956-A4609F13CE10}" srcId="{703BFA1B-F8BB-40B6-9A69-1CFFE5CA2C78}" destId="{B8AC5962-D021-49DC-B204-A5B3DE4F2A70}" srcOrd="3" destOrd="0" parTransId="{E15EBD40-CC8A-43AB-801E-5A619C13A161}" sibTransId="{1842E99E-290E-4372-B3FB-6BEF43FBB197}"/>
    <dgm:cxn modelId="{57B58625-303C-E140-973E-D6C31EB9C4CF}" srcId="{703BFA1B-F8BB-40B6-9A69-1CFFE5CA2C78}" destId="{B349A61C-BECE-5F4F-8FB5-0822E57CE9FF}" srcOrd="5" destOrd="0" parTransId="{086DB9AC-8626-ED4F-B6E9-F3681E536351}" sibTransId="{970B2D8F-24F1-BE42-B21E-AF2E34A9A30F}"/>
    <dgm:cxn modelId="{31BA3B33-A35B-4D6F-8CC7-CF0B8593AFC6}" type="presOf" srcId="{5CFDE9E7-0C37-47D9-A63C-D74FD525CEF3}" destId="{05C48BF8-F940-4A8E-B380-EB8919F7B89E}" srcOrd="0" destOrd="0" presId="urn:microsoft.com/office/officeart/2005/8/layout/default"/>
    <dgm:cxn modelId="{5678354B-BB5A-45CB-A98E-3CDA437CA189}" srcId="{703BFA1B-F8BB-40B6-9A69-1CFFE5CA2C78}" destId="{5CFDE9E7-0C37-47D9-A63C-D74FD525CEF3}" srcOrd="1" destOrd="0" parTransId="{2BE975E0-18A5-403B-88C7-A1A2CD25105B}" sibTransId="{218E7663-0BFF-4F6E-8FB2-59E009CAC3D8}"/>
    <dgm:cxn modelId="{55E62F55-0152-4EA6-B1DD-4859CB73A24D}" type="presOf" srcId="{266DC606-8D51-4968-AB7A-DC815C699841}" destId="{E7C14130-BAA4-4582-9E0D-C413DFCE2B9F}" srcOrd="0" destOrd="0" presId="urn:microsoft.com/office/officeart/2005/8/layout/default"/>
    <dgm:cxn modelId="{9281DB5B-66E0-4A88-912C-3C4AEF24486E}" type="presOf" srcId="{703BFA1B-F8BB-40B6-9A69-1CFFE5CA2C78}" destId="{DE162FB4-84FC-41FE-967D-3D79236113AE}" srcOrd="0" destOrd="0" presId="urn:microsoft.com/office/officeart/2005/8/layout/default"/>
    <dgm:cxn modelId="{597D505C-DAB2-4182-8F18-BEBE5D0BA25E}" type="presOf" srcId="{8FB0352B-8301-45BE-A6E7-062239A34292}" destId="{9BBA1EBD-DC66-4102-A4F9-A7FB35145B78}" srcOrd="0" destOrd="0" presId="urn:microsoft.com/office/officeart/2005/8/layout/default"/>
    <dgm:cxn modelId="{FFCDAE6C-1AF4-4D27-A837-A831B8942D0B}" srcId="{703BFA1B-F8BB-40B6-9A69-1CFFE5CA2C78}" destId="{8FB0352B-8301-45BE-A6E7-062239A34292}" srcOrd="4" destOrd="0" parTransId="{1EE238C4-5FFA-48B7-A3F9-492B7545F1C8}" sibTransId="{FE8AA4C7-ED4F-43D9-BE3E-902895062CE4}"/>
    <dgm:cxn modelId="{597451AC-5F48-4BF6-B700-41126A145C2A}" srcId="{703BFA1B-F8BB-40B6-9A69-1CFFE5CA2C78}" destId="{D1FD956E-E672-4F43-870B-89CA3F46F55B}" srcOrd="0" destOrd="0" parTransId="{F48DD10E-60C9-44FD-AFF3-25860E670516}" sibTransId="{13E458AA-39D0-4482-A958-AD8201389F9D}"/>
    <dgm:cxn modelId="{D2DDA0C1-7F9E-4747-9098-A856333FAC3E}" type="presOf" srcId="{B349A61C-BECE-5F4F-8FB5-0822E57CE9FF}" destId="{6068FB84-8ED8-3442-B7DF-D7BA659F8498}" srcOrd="0" destOrd="0" presId="urn:microsoft.com/office/officeart/2005/8/layout/default"/>
    <dgm:cxn modelId="{92DAD0DF-246E-4E46-A38D-AF3CFE8FA5BB}" type="presOf" srcId="{D1FD956E-E672-4F43-870B-89CA3F46F55B}" destId="{94DE2A80-6A95-47E2-9BA9-99EEC7B0B21D}" srcOrd="0" destOrd="0" presId="urn:microsoft.com/office/officeart/2005/8/layout/default"/>
    <dgm:cxn modelId="{75C81CFA-2E6E-409C-977C-A2065ABE7D35}" srcId="{703BFA1B-F8BB-40B6-9A69-1CFFE5CA2C78}" destId="{266DC606-8D51-4968-AB7A-DC815C699841}" srcOrd="2" destOrd="0" parTransId="{A844FCA8-DB99-4FFD-A649-23CC5DBDBEF5}" sibTransId="{EFE90F99-2676-4941-A77E-DD5F59B7976E}"/>
    <dgm:cxn modelId="{FD52D84A-AD0C-4461-81AC-0111A8C3CC2B}" type="presParOf" srcId="{DE162FB4-84FC-41FE-967D-3D79236113AE}" destId="{94DE2A80-6A95-47E2-9BA9-99EEC7B0B21D}" srcOrd="0" destOrd="0" presId="urn:microsoft.com/office/officeart/2005/8/layout/default"/>
    <dgm:cxn modelId="{45D69F5F-FB40-4271-9C36-1EB2F1F6BAFE}" type="presParOf" srcId="{DE162FB4-84FC-41FE-967D-3D79236113AE}" destId="{FC3FEE33-4AB0-4FCF-ABB1-39EF4D1097D4}" srcOrd="1" destOrd="0" presId="urn:microsoft.com/office/officeart/2005/8/layout/default"/>
    <dgm:cxn modelId="{B5C2203F-7ED0-41B1-8E44-AD291F36881C}" type="presParOf" srcId="{DE162FB4-84FC-41FE-967D-3D79236113AE}" destId="{05C48BF8-F940-4A8E-B380-EB8919F7B89E}" srcOrd="2" destOrd="0" presId="urn:microsoft.com/office/officeart/2005/8/layout/default"/>
    <dgm:cxn modelId="{C1C45AF0-3B67-440E-8812-6DC7438B2C18}" type="presParOf" srcId="{DE162FB4-84FC-41FE-967D-3D79236113AE}" destId="{AF064C79-0537-4A93-83FB-7042F1581B13}" srcOrd="3" destOrd="0" presId="urn:microsoft.com/office/officeart/2005/8/layout/default"/>
    <dgm:cxn modelId="{1A0D6E84-0BED-4CB6-B0ED-A090EFF7CE69}" type="presParOf" srcId="{DE162FB4-84FC-41FE-967D-3D79236113AE}" destId="{E7C14130-BAA4-4582-9E0D-C413DFCE2B9F}" srcOrd="4" destOrd="0" presId="urn:microsoft.com/office/officeart/2005/8/layout/default"/>
    <dgm:cxn modelId="{74F91151-5F85-4730-B67E-2A2E197FD936}" type="presParOf" srcId="{DE162FB4-84FC-41FE-967D-3D79236113AE}" destId="{EF7FDEF1-DD2A-4BFE-BA23-0AA5ABB2E361}" srcOrd="5" destOrd="0" presId="urn:microsoft.com/office/officeart/2005/8/layout/default"/>
    <dgm:cxn modelId="{8F68C71A-215B-4C2C-9C3B-4B7D5B7DA961}" type="presParOf" srcId="{DE162FB4-84FC-41FE-967D-3D79236113AE}" destId="{098CFF98-E8E7-4598-832C-528651E7FF71}" srcOrd="6" destOrd="0" presId="urn:microsoft.com/office/officeart/2005/8/layout/default"/>
    <dgm:cxn modelId="{70A876D3-23E9-4F0A-BEE0-F597108D4A60}" type="presParOf" srcId="{DE162FB4-84FC-41FE-967D-3D79236113AE}" destId="{9D4904C1-E9E0-4225-8FD5-09888A90D6A8}" srcOrd="7" destOrd="0" presId="urn:microsoft.com/office/officeart/2005/8/layout/default"/>
    <dgm:cxn modelId="{4BBC3EA0-BAED-4BE7-80D1-54CAFEE9EC15}" type="presParOf" srcId="{DE162FB4-84FC-41FE-967D-3D79236113AE}" destId="{9BBA1EBD-DC66-4102-A4F9-A7FB35145B78}" srcOrd="8" destOrd="0" presId="urn:microsoft.com/office/officeart/2005/8/layout/default"/>
    <dgm:cxn modelId="{A4B5C618-C5B6-1C4E-BED3-DDFD20357C9E}" type="presParOf" srcId="{DE162FB4-84FC-41FE-967D-3D79236113AE}" destId="{9E8CD6D7-2A9F-2943-A727-E611E6237D14}" srcOrd="9" destOrd="0" presId="urn:microsoft.com/office/officeart/2005/8/layout/default"/>
    <dgm:cxn modelId="{A8627D0B-2DFF-A741-9646-72F710713EB5}" type="presParOf" srcId="{DE162FB4-84FC-41FE-967D-3D79236113AE}" destId="{6068FB84-8ED8-3442-B7DF-D7BA659F849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D0814-8A04-47D2-9F33-507CE4F62DE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3557838-49CA-42F6-9062-A701BB3E4772}">
      <dgm:prSet phldrT="[Testo]" custT="1"/>
      <dgm:spPr/>
      <dgm:t>
        <a:bodyPr/>
        <a:lstStyle/>
        <a:p>
          <a:r>
            <a:rPr lang="it-IT" sz="2800" b="1" dirty="0"/>
            <a:t>INCONTRO CON GLI AUTORI </a:t>
          </a:r>
        </a:p>
      </dgm:t>
    </dgm:pt>
    <dgm:pt modelId="{E34E2AB9-AA16-4CA7-A0AF-B19122831CC9}" type="parTrans" cxnId="{93A5A4B0-DAF6-48C1-A262-22CE5FE8DD64}">
      <dgm:prSet/>
      <dgm:spPr/>
      <dgm:t>
        <a:bodyPr/>
        <a:lstStyle/>
        <a:p>
          <a:endParaRPr lang="it-IT"/>
        </a:p>
      </dgm:t>
    </dgm:pt>
    <dgm:pt modelId="{946A96B3-D6BB-455B-832C-EF322D0A1695}" type="sibTrans" cxnId="{93A5A4B0-DAF6-48C1-A262-22CE5FE8DD64}">
      <dgm:prSet/>
      <dgm:spPr/>
      <dgm:t>
        <a:bodyPr/>
        <a:lstStyle/>
        <a:p>
          <a:endParaRPr lang="it-IT"/>
        </a:p>
      </dgm:t>
    </dgm:pt>
    <dgm:pt modelId="{7C338775-4FB8-458C-A070-92001DB013AC}">
      <dgm:prSet phldrT="[Testo]"/>
      <dgm:spPr>
        <a:solidFill>
          <a:schemeClr val="accent6"/>
        </a:solidFill>
      </dgm:spPr>
      <dgm:t>
        <a:bodyPr/>
        <a:lstStyle/>
        <a:p>
          <a:r>
            <a:rPr lang="it-IT" b="1" dirty="0"/>
            <a:t>Progetti in collaborazione con la «John Cabot University», UNINT, Goethe Institut</a:t>
          </a:r>
        </a:p>
      </dgm:t>
    </dgm:pt>
    <dgm:pt modelId="{3F1F64CA-EBDB-41D1-91E8-7122003D7E6A}" type="parTrans" cxnId="{49ADA5E0-2F57-46E8-BE30-27940793F318}">
      <dgm:prSet/>
      <dgm:spPr/>
      <dgm:t>
        <a:bodyPr/>
        <a:lstStyle/>
        <a:p>
          <a:endParaRPr lang="it-IT"/>
        </a:p>
      </dgm:t>
    </dgm:pt>
    <dgm:pt modelId="{07A2BFD1-71EC-4BE3-81EB-1704AB26F032}" type="sibTrans" cxnId="{49ADA5E0-2F57-46E8-BE30-27940793F318}">
      <dgm:prSet/>
      <dgm:spPr/>
      <dgm:t>
        <a:bodyPr/>
        <a:lstStyle/>
        <a:p>
          <a:endParaRPr lang="it-IT"/>
        </a:p>
      </dgm:t>
    </dgm:pt>
    <dgm:pt modelId="{A1EA7397-F022-4E01-8F7A-CA7CE87CDD91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800" b="1" dirty="0"/>
            <a:t>Stages all’estero 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2800" b="1" dirty="0"/>
            <a:t>gemellaggi digitali</a:t>
          </a:r>
          <a:r>
            <a:rPr lang="it-IT" sz="2800" dirty="0"/>
            <a:t> </a:t>
          </a:r>
          <a:r>
            <a:rPr lang="it-IT" sz="2400" dirty="0"/>
            <a:t>(progetto e-</a:t>
          </a:r>
          <a:r>
            <a:rPr lang="it-IT" sz="2400" dirty="0" err="1"/>
            <a:t>Twinning</a:t>
          </a:r>
          <a:r>
            <a:rPr lang="it-IT" sz="2400" dirty="0"/>
            <a:t>)</a:t>
          </a:r>
        </a:p>
      </dgm:t>
    </dgm:pt>
    <dgm:pt modelId="{4FC5D8DB-5F77-4AE4-B643-8AEE557EA810}" type="parTrans" cxnId="{F5530DC0-84B3-4074-B3EB-AFE49AF27DFC}">
      <dgm:prSet/>
      <dgm:spPr/>
      <dgm:t>
        <a:bodyPr/>
        <a:lstStyle/>
        <a:p>
          <a:endParaRPr lang="it-IT"/>
        </a:p>
      </dgm:t>
    </dgm:pt>
    <dgm:pt modelId="{BA6A3CCE-62A6-4FA4-8F14-C798B9E698B2}" type="sibTrans" cxnId="{F5530DC0-84B3-4074-B3EB-AFE49AF27DFC}">
      <dgm:prSet/>
      <dgm:spPr/>
      <dgm:t>
        <a:bodyPr/>
        <a:lstStyle/>
        <a:p>
          <a:endParaRPr lang="it-IT"/>
        </a:p>
      </dgm:t>
    </dgm:pt>
    <dgm:pt modelId="{F7CC5EBE-4333-4272-8DA9-B1F575433AE6}" type="pres">
      <dgm:prSet presAssocID="{32AD0814-8A04-47D2-9F33-507CE4F62DE2}" presName="diagram" presStyleCnt="0">
        <dgm:presLayoutVars>
          <dgm:dir/>
          <dgm:resizeHandles val="exact"/>
        </dgm:presLayoutVars>
      </dgm:prSet>
      <dgm:spPr/>
    </dgm:pt>
    <dgm:pt modelId="{A4ABE3E5-722D-442B-B31D-4E1536AFD0BF}" type="pres">
      <dgm:prSet presAssocID="{C3557838-49CA-42F6-9062-A701BB3E4772}" presName="node" presStyleLbl="node1" presStyleIdx="0" presStyleCnt="3">
        <dgm:presLayoutVars>
          <dgm:bulletEnabled val="1"/>
        </dgm:presLayoutVars>
      </dgm:prSet>
      <dgm:spPr/>
    </dgm:pt>
    <dgm:pt modelId="{D40C0429-9535-4F10-AF84-284569C2C663}" type="pres">
      <dgm:prSet presAssocID="{946A96B3-D6BB-455B-832C-EF322D0A1695}" presName="sibTrans" presStyleCnt="0"/>
      <dgm:spPr/>
    </dgm:pt>
    <dgm:pt modelId="{DC171223-6173-4986-B14E-EFCDA1B0FA10}" type="pres">
      <dgm:prSet presAssocID="{7C338775-4FB8-458C-A070-92001DB013AC}" presName="node" presStyleLbl="node1" presStyleIdx="1" presStyleCnt="3">
        <dgm:presLayoutVars>
          <dgm:bulletEnabled val="1"/>
        </dgm:presLayoutVars>
      </dgm:prSet>
      <dgm:spPr/>
    </dgm:pt>
    <dgm:pt modelId="{E19FB65C-ADFC-4ACD-AB9B-1B6D52412D01}" type="pres">
      <dgm:prSet presAssocID="{07A2BFD1-71EC-4BE3-81EB-1704AB26F032}" presName="sibTrans" presStyleCnt="0"/>
      <dgm:spPr/>
    </dgm:pt>
    <dgm:pt modelId="{977CB9BF-5A8F-4A8A-9D41-1FA8396D8180}" type="pres">
      <dgm:prSet presAssocID="{A1EA7397-F022-4E01-8F7A-CA7CE87CDD91}" presName="node" presStyleLbl="node1" presStyleIdx="2" presStyleCnt="3">
        <dgm:presLayoutVars>
          <dgm:bulletEnabled val="1"/>
        </dgm:presLayoutVars>
      </dgm:prSet>
      <dgm:spPr/>
    </dgm:pt>
  </dgm:ptLst>
  <dgm:cxnLst>
    <dgm:cxn modelId="{76037A35-C2C0-4CD7-A7AC-90F5F7393A5E}" type="presOf" srcId="{7C338775-4FB8-458C-A070-92001DB013AC}" destId="{DC171223-6173-4986-B14E-EFCDA1B0FA10}" srcOrd="0" destOrd="0" presId="urn:microsoft.com/office/officeart/2005/8/layout/default"/>
    <dgm:cxn modelId="{8B9A9642-BB0F-4E01-B8E7-D06976792F12}" type="presOf" srcId="{32AD0814-8A04-47D2-9F33-507CE4F62DE2}" destId="{F7CC5EBE-4333-4272-8DA9-B1F575433AE6}" srcOrd="0" destOrd="0" presId="urn:microsoft.com/office/officeart/2005/8/layout/default"/>
    <dgm:cxn modelId="{458CF79C-0159-493A-803D-9FDCC9B9CAA8}" type="presOf" srcId="{A1EA7397-F022-4E01-8F7A-CA7CE87CDD91}" destId="{977CB9BF-5A8F-4A8A-9D41-1FA8396D8180}" srcOrd="0" destOrd="0" presId="urn:microsoft.com/office/officeart/2005/8/layout/default"/>
    <dgm:cxn modelId="{93A5A4B0-DAF6-48C1-A262-22CE5FE8DD64}" srcId="{32AD0814-8A04-47D2-9F33-507CE4F62DE2}" destId="{C3557838-49CA-42F6-9062-A701BB3E4772}" srcOrd="0" destOrd="0" parTransId="{E34E2AB9-AA16-4CA7-A0AF-B19122831CC9}" sibTransId="{946A96B3-D6BB-455B-832C-EF322D0A1695}"/>
    <dgm:cxn modelId="{F5530DC0-84B3-4074-B3EB-AFE49AF27DFC}" srcId="{32AD0814-8A04-47D2-9F33-507CE4F62DE2}" destId="{A1EA7397-F022-4E01-8F7A-CA7CE87CDD91}" srcOrd="2" destOrd="0" parTransId="{4FC5D8DB-5F77-4AE4-B643-8AEE557EA810}" sibTransId="{BA6A3CCE-62A6-4FA4-8F14-C798B9E698B2}"/>
    <dgm:cxn modelId="{49ADA5E0-2F57-46E8-BE30-27940793F318}" srcId="{32AD0814-8A04-47D2-9F33-507CE4F62DE2}" destId="{7C338775-4FB8-458C-A070-92001DB013AC}" srcOrd="1" destOrd="0" parTransId="{3F1F64CA-EBDB-41D1-91E8-7122003D7E6A}" sibTransId="{07A2BFD1-71EC-4BE3-81EB-1704AB26F032}"/>
    <dgm:cxn modelId="{EF63F0F4-A1A5-46F2-87E0-EBD7365CE22F}" type="presOf" srcId="{C3557838-49CA-42F6-9062-A701BB3E4772}" destId="{A4ABE3E5-722D-442B-B31D-4E1536AFD0BF}" srcOrd="0" destOrd="0" presId="urn:microsoft.com/office/officeart/2005/8/layout/default"/>
    <dgm:cxn modelId="{59CBA216-4F14-4BD5-AE66-E807BB9E342B}" type="presParOf" srcId="{F7CC5EBE-4333-4272-8DA9-B1F575433AE6}" destId="{A4ABE3E5-722D-442B-B31D-4E1536AFD0BF}" srcOrd="0" destOrd="0" presId="urn:microsoft.com/office/officeart/2005/8/layout/default"/>
    <dgm:cxn modelId="{8EE11345-421F-4A94-8678-B7CFD72DBBFD}" type="presParOf" srcId="{F7CC5EBE-4333-4272-8DA9-B1F575433AE6}" destId="{D40C0429-9535-4F10-AF84-284569C2C663}" srcOrd="1" destOrd="0" presId="urn:microsoft.com/office/officeart/2005/8/layout/default"/>
    <dgm:cxn modelId="{80B92AFA-BD84-4111-A4A4-63E66A8AA47A}" type="presParOf" srcId="{F7CC5EBE-4333-4272-8DA9-B1F575433AE6}" destId="{DC171223-6173-4986-B14E-EFCDA1B0FA10}" srcOrd="2" destOrd="0" presId="urn:microsoft.com/office/officeart/2005/8/layout/default"/>
    <dgm:cxn modelId="{6D1C1F95-15EC-4D9F-B817-A6BC6213956E}" type="presParOf" srcId="{F7CC5EBE-4333-4272-8DA9-B1F575433AE6}" destId="{E19FB65C-ADFC-4ACD-AB9B-1B6D52412D01}" srcOrd="3" destOrd="0" presId="urn:microsoft.com/office/officeart/2005/8/layout/default"/>
    <dgm:cxn modelId="{08D1571A-A741-4AC4-BAF3-229A1134B4B8}" type="presParOf" srcId="{F7CC5EBE-4333-4272-8DA9-B1F575433AE6}" destId="{977CB9BF-5A8F-4A8A-9D41-1FA8396D818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6DBF47-5C0A-4FA2-A0B9-5A156552624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1DD3572-7FD3-4A51-9B2E-78D80206D4D1}">
      <dgm:prSet phldrT="[Testo]" custT="1"/>
      <dgm:spPr/>
      <dgm:t>
        <a:bodyPr/>
        <a:lstStyle/>
        <a:p>
          <a:r>
            <a:rPr lang="it-IT" sz="2800" b="1" dirty="0"/>
            <a:t>FSL</a:t>
          </a:r>
        </a:p>
        <a:p>
          <a:r>
            <a:rPr lang="it-IT" sz="2000" dirty="0"/>
            <a:t>Formazione Scuola Lavoro</a:t>
          </a:r>
        </a:p>
        <a:p>
          <a:r>
            <a:rPr lang="it-IT" sz="2000" dirty="0"/>
            <a:t>(dal 3° anno)</a:t>
          </a:r>
        </a:p>
      </dgm:t>
    </dgm:pt>
    <dgm:pt modelId="{384A3882-C523-477B-94DA-D5BEC864355B}" type="parTrans" cxnId="{DA09543C-FC9C-415A-BC9F-B249826BD5B8}">
      <dgm:prSet/>
      <dgm:spPr/>
      <dgm:t>
        <a:bodyPr/>
        <a:lstStyle/>
        <a:p>
          <a:endParaRPr lang="it-IT" sz="2800"/>
        </a:p>
      </dgm:t>
    </dgm:pt>
    <dgm:pt modelId="{53D8F5ED-C49F-4BA2-9469-8B2C7A3EAE28}" type="sibTrans" cxnId="{DA09543C-FC9C-415A-BC9F-B249826BD5B8}">
      <dgm:prSet/>
      <dgm:spPr/>
      <dgm:t>
        <a:bodyPr/>
        <a:lstStyle/>
        <a:p>
          <a:endParaRPr lang="it-IT" sz="2800"/>
        </a:p>
      </dgm:t>
    </dgm:pt>
    <dgm:pt modelId="{739866B6-25D8-49E0-8E2F-5F534CED6D30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800" b="1" dirty="0"/>
            <a:t>Uscite didattiche e visite guidate</a:t>
          </a:r>
        </a:p>
      </dgm:t>
    </dgm:pt>
    <dgm:pt modelId="{3E106193-539F-450B-A03E-F44655FAAEC4}" type="parTrans" cxnId="{65BC5B8D-EC2F-42A7-AEAF-D142013F065E}">
      <dgm:prSet/>
      <dgm:spPr/>
      <dgm:t>
        <a:bodyPr/>
        <a:lstStyle/>
        <a:p>
          <a:endParaRPr lang="it-IT" sz="2800"/>
        </a:p>
      </dgm:t>
    </dgm:pt>
    <dgm:pt modelId="{0E37EAEF-29BC-4627-BC66-CE71E922F68B}" type="sibTrans" cxnId="{65BC5B8D-EC2F-42A7-AEAF-D142013F065E}">
      <dgm:prSet/>
      <dgm:spPr/>
      <dgm:t>
        <a:bodyPr/>
        <a:lstStyle/>
        <a:p>
          <a:endParaRPr lang="it-IT" sz="2800"/>
        </a:p>
      </dgm:t>
    </dgm:pt>
    <dgm:pt modelId="{1B1B5B60-96DB-437B-ACB1-73144AD6E767}">
      <dgm:prSet phldrT="[Testo]" custT="1"/>
      <dgm:spPr/>
      <dgm:t>
        <a:bodyPr/>
        <a:lstStyle/>
        <a:p>
          <a:r>
            <a:rPr lang="it-IT" sz="2800" b="1" dirty="0"/>
            <a:t>Collaborazione con gli Istituti di cultura </a:t>
          </a:r>
        </a:p>
      </dgm:t>
    </dgm:pt>
    <dgm:pt modelId="{D2668423-46F4-4B2D-B55D-F607FD816344}" type="parTrans" cxnId="{5ADB52A7-EF6B-4A5E-93E0-9349BC937A2B}">
      <dgm:prSet/>
      <dgm:spPr/>
      <dgm:t>
        <a:bodyPr/>
        <a:lstStyle/>
        <a:p>
          <a:endParaRPr lang="it-IT" sz="2800"/>
        </a:p>
      </dgm:t>
    </dgm:pt>
    <dgm:pt modelId="{608664C9-D808-4B1D-B068-A3E6E7E02AC8}" type="sibTrans" cxnId="{5ADB52A7-EF6B-4A5E-93E0-9349BC937A2B}">
      <dgm:prSet/>
      <dgm:spPr/>
      <dgm:t>
        <a:bodyPr/>
        <a:lstStyle/>
        <a:p>
          <a:endParaRPr lang="it-IT" sz="2800"/>
        </a:p>
      </dgm:t>
    </dgm:pt>
    <dgm:pt modelId="{A8C1C6B4-4E79-4F53-9341-88CB9A50BBF2}">
      <dgm:prSet phldrT="[Testo]" custT="1"/>
      <dgm:spPr/>
      <dgm:t>
        <a:bodyPr/>
        <a:lstStyle/>
        <a:p>
          <a:r>
            <a:rPr lang="it-IT" sz="2800" b="1" dirty="0"/>
            <a:t>Progetti Eccellenza</a:t>
          </a:r>
        </a:p>
      </dgm:t>
    </dgm:pt>
    <dgm:pt modelId="{FB9B4428-D0BF-4FB9-8376-5D68B427349A}" type="parTrans" cxnId="{BE5885A1-A13E-473A-A411-197F2C7EE8FA}">
      <dgm:prSet/>
      <dgm:spPr/>
      <dgm:t>
        <a:bodyPr/>
        <a:lstStyle/>
        <a:p>
          <a:endParaRPr lang="it-IT" sz="2800"/>
        </a:p>
      </dgm:t>
    </dgm:pt>
    <dgm:pt modelId="{F97716CB-3E46-4D10-957D-16301DDCCF88}" type="sibTrans" cxnId="{BE5885A1-A13E-473A-A411-197F2C7EE8FA}">
      <dgm:prSet/>
      <dgm:spPr/>
      <dgm:t>
        <a:bodyPr/>
        <a:lstStyle/>
        <a:p>
          <a:endParaRPr lang="it-IT" sz="2800"/>
        </a:p>
      </dgm:t>
    </dgm:pt>
    <dgm:pt modelId="{5EB47484-AB80-41B2-81AB-FECC85C15891}" type="pres">
      <dgm:prSet presAssocID="{016DBF47-5C0A-4FA2-A0B9-5A1565526246}" presName="diagram" presStyleCnt="0">
        <dgm:presLayoutVars>
          <dgm:dir/>
          <dgm:resizeHandles val="exact"/>
        </dgm:presLayoutVars>
      </dgm:prSet>
      <dgm:spPr/>
    </dgm:pt>
    <dgm:pt modelId="{0D0DF0FE-3FEA-47FD-824A-00B8EDFB78D6}" type="pres">
      <dgm:prSet presAssocID="{71DD3572-7FD3-4A51-9B2E-78D80206D4D1}" presName="node" presStyleLbl="node1" presStyleIdx="0" presStyleCnt="4">
        <dgm:presLayoutVars>
          <dgm:bulletEnabled val="1"/>
        </dgm:presLayoutVars>
      </dgm:prSet>
      <dgm:spPr/>
    </dgm:pt>
    <dgm:pt modelId="{EBC3AF88-60FD-4D79-B475-35DB4077BD4E}" type="pres">
      <dgm:prSet presAssocID="{53D8F5ED-C49F-4BA2-9469-8B2C7A3EAE28}" presName="sibTrans" presStyleCnt="0"/>
      <dgm:spPr/>
    </dgm:pt>
    <dgm:pt modelId="{82D021D6-8371-49F6-B792-248158070953}" type="pres">
      <dgm:prSet presAssocID="{739866B6-25D8-49E0-8E2F-5F534CED6D30}" presName="node" presStyleLbl="node1" presStyleIdx="1" presStyleCnt="4" custLinFactNeighborX="-355" custLinFactNeighborY="-1183">
        <dgm:presLayoutVars>
          <dgm:bulletEnabled val="1"/>
        </dgm:presLayoutVars>
      </dgm:prSet>
      <dgm:spPr/>
    </dgm:pt>
    <dgm:pt modelId="{CA6B9957-B00E-4CB9-B778-43D7DF362B63}" type="pres">
      <dgm:prSet presAssocID="{0E37EAEF-29BC-4627-BC66-CE71E922F68B}" presName="sibTrans" presStyleCnt="0"/>
      <dgm:spPr/>
    </dgm:pt>
    <dgm:pt modelId="{FD217B44-F7EC-4EE4-9139-8065BB95BD23}" type="pres">
      <dgm:prSet presAssocID="{1B1B5B60-96DB-437B-ACB1-73144AD6E767}" presName="node" presStyleLbl="node1" presStyleIdx="2" presStyleCnt="4">
        <dgm:presLayoutVars>
          <dgm:bulletEnabled val="1"/>
        </dgm:presLayoutVars>
      </dgm:prSet>
      <dgm:spPr/>
    </dgm:pt>
    <dgm:pt modelId="{76B2206E-C87A-49D9-B0DD-705F0AC0E54E}" type="pres">
      <dgm:prSet presAssocID="{608664C9-D808-4B1D-B068-A3E6E7E02AC8}" presName="sibTrans" presStyleCnt="0"/>
      <dgm:spPr/>
    </dgm:pt>
    <dgm:pt modelId="{078B26E1-EF24-483B-A38F-A741089BE9F5}" type="pres">
      <dgm:prSet presAssocID="{A8C1C6B4-4E79-4F53-9341-88CB9A50BBF2}" presName="node" presStyleLbl="node1" presStyleIdx="3" presStyleCnt="4">
        <dgm:presLayoutVars>
          <dgm:bulletEnabled val="1"/>
        </dgm:presLayoutVars>
      </dgm:prSet>
      <dgm:spPr/>
    </dgm:pt>
  </dgm:ptLst>
  <dgm:cxnLst>
    <dgm:cxn modelId="{A6848032-0B97-4DC7-BFF4-A82E90F24201}" type="presOf" srcId="{016DBF47-5C0A-4FA2-A0B9-5A1565526246}" destId="{5EB47484-AB80-41B2-81AB-FECC85C15891}" srcOrd="0" destOrd="0" presId="urn:microsoft.com/office/officeart/2005/8/layout/default"/>
    <dgm:cxn modelId="{DA09543C-FC9C-415A-BC9F-B249826BD5B8}" srcId="{016DBF47-5C0A-4FA2-A0B9-5A1565526246}" destId="{71DD3572-7FD3-4A51-9B2E-78D80206D4D1}" srcOrd="0" destOrd="0" parTransId="{384A3882-C523-477B-94DA-D5BEC864355B}" sibTransId="{53D8F5ED-C49F-4BA2-9469-8B2C7A3EAE28}"/>
    <dgm:cxn modelId="{E76CEA4A-C02F-499F-B4E0-5DF0646C4232}" type="presOf" srcId="{1B1B5B60-96DB-437B-ACB1-73144AD6E767}" destId="{FD217B44-F7EC-4EE4-9139-8065BB95BD23}" srcOrd="0" destOrd="0" presId="urn:microsoft.com/office/officeart/2005/8/layout/default"/>
    <dgm:cxn modelId="{CD956285-EB1F-4F39-A878-A9E0C05093AC}" type="presOf" srcId="{A8C1C6B4-4E79-4F53-9341-88CB9A50BBF2}" destId="{078B26E1-EF24-483B-A38F-A741089BE9F5}" srcOrd="0" destOrd="0" presId="urn:microsoft.com/office/officeart/2005/8/layout/default"/>
    <dgm:cxn modelId="{65BC5B8D-EC2F-42A7-AEAF-D142013F065E}" srcId="{016DBF47-5C0A-4FA2-A0B9-5A1565526246}" destId="{739866B6-25D8-49E0-8E2F-5F534CED6D30}" srcOrd="1" destOrd="0" parTransId="{3E106193-539F-450B-A03E-F44655FAAEC4}" sibTransId="{0E37EAEF-29BC-4627-BC66-CE71E922F68B}"/>
    <dgm:cxn modelId="{BE5885A1-A13E-473A-A411-197F2C7EE8FA}" srcId="{016DBF47-5C0A-4FA2-A0B9-5A1565526246}" destId="{A8C1C6B4-4E79-4F53-9341-88CB9A50BBF2}" srcOrd="3" destOrd="0" parTransId="{FB9B4428-D0BF-4FB9-8376-5D68B427349A}" sibTransId="{F97716CB-3E46-4D10-957D-16301DDCCF88}"/>
    <dgm:cxn modelId="{5ADB52A7-EF6B-4A5E-93E0-9349BC937A2B}" srcId="{016DBF47-5C0A-4FA2-A0B9-5A1565526246}" destId="{1B1B5B60-96DB-437B-ACB1-73144AD6E767}" srcOrd="2" destOrd="0" parTransId="{D2668423-46F4-4B2D-B55D-F607FD816344}" sibTransId="{608664C9-D808-4B1D-B068-A3E6E7E02AC8}"/>
    <dgm:cxn modelId="{1EA8F4BD-C40A-43A7-8B53-C0B62B0EF773}" type="presOf" srcId="{71DD3572-7FD3-4A51-9B2E-78D80206D4D1}" destId="{0D0DF0FE-3FEA-47FD-824A-00B8EDFB78D6}" srcOrd="0" destOrd="0" presId="urn:microsoft.com/office/officeart/2005/8/layout/default"/>
    <dgm:cxn modelId="{DB9D86DA-ACC2-42F4-B717-BBFCA1E39FE8}" type="presOf" srcId="{739866B6-25D8-49E0-8E2F-5F534CED6D30}" destId="{82D021D6-8371-49F6-B792-248158070953}" srcOrd="0" destOrd="0" presId="urn:microsoft.com/office/officeart/2005/8/layout/default"/>
    <dgm:cxn modelId="{841AF8AC-3373-4DD9-B009-7291CFB4E64F}" type="presParOf" srcId="{5EB47484-AB80-41B2-81AB-FECC85C15891}" destId="{0D0DF0FE-3FEA-47FD-824A-00B8EDFB78D6}" srcOrd="0" destOrd="0" presId="urn:microsoft.com/office/officeart/2005/8/layout/default"/>
    <dgm:cxn modelId="{CB4C5C30-D6C1-44D5-B598-37948F49D4F2}" type="presParOf" srcId="{5EB47484-AB80-41B2-81AB-FECC85C15891}" destId="{EBC3AF88-60FD-4D79-B475-35DB4077BD4E}" srcOrd="1" destOrd="0" presId="urn:microsoft.com/office/officeart/2005/8/layout/default"/>
    <dgm:cxn modelId="{1542BA6F-704C-4161-885B-E8F30C89AF27}" type="presParOf" srcId="{5EB47484-AB80-41B2-81AB-FECC85C15891}" destId="{82D021D6-8371-49F6-B792-248158070953}" srcOrd="2" destOrd="0" presId="urn:microsoft.com/office/officeart/2005/8/layout/default"/>
    <dgm:cxn modelId="{E885C9C0-F202-4FAA-9A37-01C765DF5361}" type="presParOf" srcId="{5EB47484-AB80-41B2-81AB-FECC85C15891}" destId="{CA6B9957-B00E-4CB9-B778-43D7DF362B63}" srcOrd="3" destOrd="0" presId="urn:microsoft.com/office/officeart/2005/8/layout/default"/>
    <dgm:cxn modelId="{13A46B9D-85B6-45AC-A1EA-7841CC326727}" type="presParOf" srcId="{5EB47484-AB80-41B2-81AB-FECC85C15891}" destId="{FD217B44-F7EC-4EE4-9139-8065BB95BD23}" srcOrd="4" destOrd="0" presId="urn:microsoft.com/office/officeart/2005/8/layout/default"/>
    <dgm:cxn modelId="{9DDA09CA-979E-4D45-A348-01B624E8D153}" type="presParOf" srcId="{5EB47484-AB80-41B2-81AB-FECC85C15891}" destId="{76B2206E-C87A-49D9-B0DD-705F0AC0E54E}" srcOrd="5" destOrd="0" presId="urn:microsoft.com/office/officeart/2005/8/layout/default"/>
    <dgm:cxn modelId="{05DC1A2F-D009-4F82-82F8-6BD0DB18F07D}" type="presParOf" srcId="{5EB47484-AB80-41B2-81AB-FECC85C15891}" destId="{078B26E1-EF24-483B-A38F-A741089BE9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2A80-6A95-47E2-9BA9-99EEC7B0B21D}">
      <dsp:nvSpPr>
        <dsp:cNvPr id="0" name=""/>
        <dsp:cNvSpPr/>
      </dsp:nvSpPr>
      <dsp:spPr>
        <a:xfrm>
          <a:off x="0" y="246070"/>
          <a:ext cx="3411610" cy="2046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+mn-lt"/>
            </a:rPr>
            <a:t>Certificazioni linguistiche</a:t>
          </a:r>
        </a:p>
      </dsp:txBody>
      <dsp:txXfrm>
        <a:off x="0" y="246070"/>
        <a:ext cx="3411610" cy="2046966"/>
      </dsp:txXfrm>
    </dsp:sp>
    <dsp:sp modelId="{05C48BF8-F940-4A8E-B380-EB8919F7B89E}">
      <dsp:nvSpPr>
        <dsp:cNvPr id="0" name=""/>
        <dsp:cNvSpPr/>
      </dsp:nvSpPr>
      <dsp:spPr>
        <a:xfrm>
          <a:off x="3752771" y="246070"/>
          <a:ext cx="3411610" cy="204696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+mn-lt"/>
            </a:rPr>
            <a:t>Mobilità all’estero</a:t>
          </a:r>
        </a:p>
      </dsp:txBody>
      <dsp:txXfrm>
        <a:off x="3752771" y="246070"/>
        <a:ext cx="3411610" cy="2046966"/>
      </dsp:txXfrm>
    </dsp:sp>
    <dsp:sp modelId="{E7C14130-BAA4-4582-9E0D-C413DFCE2B9F}">
      <dsp:nvSpPr>
        <dsp:cNvPr id="0" name=""/>
        <dsp:cNvSpPr/>
      </dsp:nvSpPr>
      <dsp:spPr>
        <a:xfrm>
          <a:off x="7505542" y="246070"/>
          <a:ext cx="3411610" cy="2046966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+mn-lt"/>
            </a:rPr>
            <a:t>Campionato nazionale delle lingue</a:t>
          </a:r>
        </a:p>
      </dsp:txBody>
      <dsp:txXfrm>
        <a:off x="7505542" y="246070"/>
        <a:ext cx="3411610" cy="2046966"/>
      </dsp:txXfrm>
    </dsp:sp>
    <dsp:sp modelId="{098CFF98-E8E7-4598-832C-528651E7FF71}">
      <dsp:nvSpPr>
        <dsp:cNvPr id="0" name=""/>
        <dsp:cNvSpPr/>
      </dsp:nvSpPr>
      <dsp:spPr>
        <a:xfrm>
          <a:off x="0" y="2634197"/>
          <a:ext cx="3411610" cy="20469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Progetto Europeo «</a:t>
          </a:r>
          <a:r>
            <a:rPr lang="it-IT" sz="2800" b="1" kern="1200" dirty="0" err="1"/>
            <a:t>Juvenes</a:t>
          </a:r>
          <a:r>
            <a:rPr lang="it-IT" sz="2800" b="1" kern="1200" dirty="0"/>
            <a:t> </a:t>
          </a:r>
          <a:r>
            <a:rPr lang="it-IT" sz="2800" b="1" kern="1200" dirty="0" err="1"/>
            <a:t>Translatores</a:t>
          </a:r>
          <a:r>
            <a:rPr lang="it-IT" sz="2800" b="1" kern="1200" dirty="0"/>
            <a:t>» </a:t>
          </a:r>
        </a:p>
      </dsp:txBody>
      <dsp:txXfrm>
        <a:off x="0" y="2634197"/>
        <a:ext cx="3411610" cy="2046966"/>
      </dsp:txXfrm>
    </dsp:sp>
    <dsp:sp modelId="{9BBA1EBD-DC66-4102-A4F9-A7FB35145B78}">
      <dsp:nvSpPr>
        <dsp:cNvPr id="0" name=""/>
        <dsp:cNvSpPr/>
      </dsp:nvSpPr>
      <dsp:spPr>
        <a:xfrm>
          <a:off x="3752771" y="2634197"/>
          <a:ext cx="3411610" cy="20469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Teatro in </a:t>
          </a:r>
          <a:r>
            <a:rPr lang="it-IT" sz="2800" b="1" kern="1200" dirty="0"/>
            <a:t>lingua</a:t>
          </a:r>
          <a:r>
            <a:rPr lang="it-IT" sz="3200" b="1" kern="1200" dirty="0"/>
            <a:t> straniera</a:t>
          </a:r>
        </a:p>
      </dsp:txBody>
      <dsp:txXfrm>
        <a:off x="3752771" y="2634197"/>
        <a:ext cx="3411610" cy="2046966"/>
      </dsp:txXfrm>
    </dsp:sp>
    <dsp:sp modelId="{6068FB84-8ED8-3442-B7DF-D7BA659F8498}">
      <dsp:nvSpPr>
        <dsp:cNvPr id="0" name=""/>
        <dsp:cNvSpPr/>
      </dsp:nvSpPr>
      <dsp:spPr>
        <a:xfrm>
          <a:off x="7505542" y="2695974"/>
          <a:ext cx="3411610" cy="204696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+mn-lt"/>
            </a:rPr>
            <a:t>Potenziamento Lingua Inglese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+mn-lt"/>
            </a:rPr>
            <a:t>(V anno)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b="1" kern="1200" dirty="0">
            <a:latin typeface="+mn-lt"/>
          </a:endParaRPr>
        </a:p>
      </dsp:txBody>
      <dsp:txXfrm>
        <a:off x="7505542" y="2695974"/>
        <a:ext cx="3411610" cy="2046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E3E5-722D-442B-B31D-4E1536AFD0BF}">
      <dsp:nvSpPr>
        <dsp:cNvPr id="0" name=""/>
        <dsp:cNvSpPr/>
      </dsp:nvSpPr>
      <dsp:spPr>
        <a:xfrm>
          <a:off x="1365073" y="275"/>
          <a:ext cx="3726442" cy="2235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INCONTRO CON GLI AUTORI </a:t>
          </a:r>
        </a:p>
      </dsp:txBody>
      <dsp:txXfrm>
        <a:off x="1365073" y="275"/>
        <a:ext cx="3726442" cy="2235865"/>
      </dsp:txXfrm>
    </dsp:sp>
    <dsp:sp modelId="{DC171223-6173-4986-B14E-EFCDA1B0FA10}">
      <dsp:nvSpPr>
        <dsp:cNvPr id="0" name=""/>
        <dsp:cNvSpPr/>
      </dsp:nvSpPr>
      <dsp:spPr>
        <a:xfrm>
          <a:off x="5464160" y="275"/>
          <a:ext cx="3726442" cy="223586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Progetti in collaborazione con la «John Cabot University», UNINT, Goethe Institut</a:t>
          </a:r>
        </a:p>
      </dsp:txBody>
      <dsp:txXfrm>
        <a:off x="5464160" y="275"/>
        <a:ext cx="3726442" cy="2235865"/>
      </dsp:txXfrm>
    </dsp:sp>
    <dsp:sp modelId="{977CB9BF-5A8F-4A8A-9D41-1FA8396D8180}">
      <dsp:nvSpPr>
        <dsp:cNvPr id="0" name=""/>
        <dsp:cNvSpPr/>
      </dsp:nvSpPr>
      <dsp:spPr>
        <a:xfrm>
          <a:off x="3414616" y="2608784"/>
          <a:ext cx="3726442" cy="22358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800" b="1" kern="1200" dirty="0"/>
            <a:t>Stages all’estero e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800" b="1" kern="1200" dirty="0"/>
            <a:t>gemellaggi digitali</a:t>
          </a:r>
          <a:r>
            <a:rPr lang="it-IT" sz="2800" kern="1200" dirty="0"/>
            <a:t> </a:t>
          </a:r>
          <a:r>
            <a:rPr lang="it-IT" sz="2400" kern="1200" dirty="0"/>
            <a:t>(progetto e-</a:t>
          </a:r>
          <a:r>
            <a:rPr lang="it-IT" sz="2400" kern="1200" dirty="0" err="1"/>
            <a:t>Twinning</a:t>
          </a:r>
          <a:r>
            <a:rPr lang="it-IT" sz="2400" kern="1200" dirty="0"/>
            <a:t>)</a:t>
          </a:r>
        </a:p>
      </dsp:txBody>
      <dsp:txXfrm>
        <a:off x="3414616" y="2608784"/>
        <a:ext cx="3726442" cy="2235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DF0FE-3FEA-47FD-824A-00B8EDFB78D6}">
      <dsp:nvSpPr>
        <dsp:cNvPr id="0" name=""/>
        <dsp:cNvSpPr/>
      </dsp:nvSpPr>
      <dsp:spPr>
        <a:xfrm>
          <a:off x="1262990" y="3127"/>
          <a:ext cx="3848276" cy="23089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FSL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Formazione Scuola Lavoro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(dal 3° anno)</a:t>
          </a:r>
        </a:p>
      </dsp:txBody>
      <dsp:txXfrm>
        <a:off x="1262990" y="3127"/>
        <a:ext cx="3848276" cy="2308966"/>
      </dsp:txXfrm>
    </dsp:sp>
    <dsp:sp modelId="{82D021D6-8371-49F6-B792-248158070953}">
      <dsp:nvSpPr>
        <dsp:cNvPr id="0" name=""/>
        <dsp:cNvSpPr/>
      </dsp:nvSpPr>
      <dsp:spPr>
        <a:xfrm>
          <a:off x="5482433" y="0"/>
          <a:ext cx="3848276" cy="230896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Uscite didattiche e visite guidate</a:t>
          </a:r>
        </a:p>
      </dsp:txBody>
      <dsp:txXfrm>
        <a:off x="5482433" y="0"/>
        <a:ext cx="3848276" cy="2308966"/>
      </dsp:txXfrm>
    </dsp:sp>
    <dsp:sp modelId="{FD217B44-F7EC-4EE4-9139-8065BB95BD23}">
      <dsp:nvSpPr>
        <dsp:cNvPr id="0" name=""/>
        <dsp:cNvSpPr/>
      </dsp:nvSpPr>
      <dsp:spPr>
        <a:xfrm>
          <a:off x="1262990" y="2696921"/>
          <a:ext cx="3848276" cy="23089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Collaborazione con gli Istituti di cultura </a:t>
          </a:r>
        </a:p>
      </dsp:txBody>
      <dsp:txXfrm>
        <a:off x="1262990" y="2696921"/>
        <a:ext cx="3848276" cy="2308966"/>
      </dsp:txXfrm>
    </dsp:sp>
    <dsp:sp modelId="{078B26E1-EF24-483B-A38F-A741089BE9F5}">
      <dsp:nvSpPr>
        <dsp:cNvPr id="0" name=""/>
        <dsp:cNvSpPr/>
      </dsp:nvSpPr>
      <dsp:spPr>
        <a:xfrm>
          <a:off x="5496095" y="2696921"/>
          <a:ext cx="3848276" cy="23089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Progetti Eccellenza</a:t>
          </a:r>
        </a:p>
      </dsp:txBody>
      <dsp:txXfrm>
        <a:off x="5496095" y="2696921"/>
        <a:ext cx="3848276" cy="230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999CF-0D17-4A94-89C9-53278F10B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631633-46B8-4F66-AC5D-C9410B615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780CC7-2017-44FF-B7DD-5DB671C3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81DFD3-D4D9-42A2-849C-267FE244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547802-7F89-4AAD-BB8C-823B1986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527994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572CA-0A8D-4F7F-8381-EBED7033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54C623-AEF0-49C6-996F-3B002D14D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980F78-974A-4545-9D6D-CA8B32EC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3BE58C-C459-456E-8B21-9E8F1798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E5F6A2-D9A9-4058-B523-D13EA1FA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836483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9FE6051-B1ED-4C44-8F32-0E7F235F9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FA4AC7-A28C-4085-86BF-2C3FF34B4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C15407-5468-4B59-8918-5E502266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590C32-EFC5-4261-AC88-DD0EF276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D55800-97A9-4830-8E49-566489F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64100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F196C-8EFF-4E17-9C9E-7813DD88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59B97D-08D8-4A28-9F77-E00628E22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3279B-C319-4075-9EEC-C47EA52C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79801C-EB66-4D5F-844C-3305BA9C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D78347-2936-4EB9-A14F-FC1A10E0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707354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FBC70-4CBF-43D2-8183-7C4AF5A7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BC8DD9-ED6F-47A7-88FB-00513364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8CE387-A64D-4C7F-951D-EA59FE03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7E8C17-ABBD-4016-A3B8-D161AEC8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4CF18-F7F0-4803-A518-9FB88078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97599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16286-3643-453A-8F6C-955E966A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C5B2C-C309-4241-BB99-6191FE6D8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4AF748-472C-438C-88E9-16C64862B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856AD6-351A-4EBB-8668-243F38F3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C7FC54-6389-41EA-A84A-62190AB0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DF366E-64FE-4547-9716-1D60E5C8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639689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678E85-51F6-48BE-94B4-038C7E03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C9658A-36DF-46EB-8D64-5C51B53AE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B373CA-EB6B-4279-BE3F-198E89990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CDE45-E0FE-4001-BE41-B290066B5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28EEFA-1DCC-4616-AD66-0BEBF375D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F95071-BADF-4E81-89D6-310E3442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2AE66C-09EB-4862-810D-6C913EAA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2AF822-191B-4090-B30C-1CD3111D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538975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93EA9-8D87-4897-8FAE-58F294D3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AB9873-8D6F-4576-AF38-DF7882E5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8FABFB-5190-4488-97D4-D71B1A29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BCA93B-7F7B-48D6-9401-11E1FF0F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554081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5A15D2-0BA1-46B3-935B-32C25648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5A5A49-5B67-4B94-9E0B-41A47DFD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9DEEB5-FF30-4B97-8A24-B7529BBE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622679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378A4-38B2-4F90-99F0-7DFE1734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888E88-1F63-4CF7-ACA7-82157ADB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215B37-BE09-4499-A012-DAC779825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F1A46-F018-43FD-B752-77622F0A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8D8697-E232-4016-B917-1D83202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3102B6-F767-4DF5-B5E8-C2F8BD07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819369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45489-6E9E-4E01-946D-FA5A3CD1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28D8D1-B71C-4857-9DDB-81D5BC47E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4048BD-2997-490C-9719-B4756D56E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77FD58-BF1A-4E2A-BC37-E3382853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6DE6D9-6D4F-4A0E-B116-B7818DA3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5FBA47-170B-4245-A9FA-815AFFD0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267568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79C8EC-D06C-4958-9B3C-8E621A24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4A5739-A61F-4B9C-A809-033E70E5B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F5977-F4F0-41A6-B8F8-220D73DC6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90BC-7581-466E-921E-3DAD5D084BA5}" type="datetimeFigureOut">
              <a:rPr lang="it-IT" smtClean="0"/>
              <a:t>20/11/25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E9CE4E-9497-41E3-A252-0AB39F9B0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130D31-E046-48EB-896A-EDD158D60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46A5-2DFF-4080-A39B-ECC198290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8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rocealeramo.edu.it" TargetMode="External"/><Relationship Id="rId7" Type="http://schemas.openxmlformats.org/officeDocument/2006/relationships/hyperlink" Target="mailto:antonella.canu@crocealeramo.edu.it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aola.chiesi@crocealeramo.edu.it" TargetMode="External"/><Relationship Id="rId11" Type="http://schemas.openxmlformats.org/officeDocument/2006/relationships/image" Target="../media/image12.png"/><Relationship Id="rId5" Type="http://schemas.openxmlformats.org/officeDocument/2006/relationships/hyperlink" Target="mailto:angela.barone@crocealeramo.edu.it" TargetMode="External"/><Relationship Id="rId10" Type="http://schemas.openxmlformats.org/officeDocument/2006/relationships/image" Target="../media/image11.png"/><Relationship Id="rId4" Type="http://schemas.openxmlformats.org/officeDocument/2006/relationships/hyperlink" Target="mailto:Stefania.fragliasso@crocealeramo.edu.it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D4F8F6-FAA9-42CE-80C2-71ADB93A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6000" b="1" dirty="0">
                <a:solidFill>
                  <a:schemeClr val="accent1">
                    <a:lumMod val="50000"/>
                  </a:schemeClr>
                </a:solidFill>
              </a:rPr>
              <a:t>Liceo linguistico Croce-Aleramo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210BEE-BE8A-4715-9A46-B7E976A7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36" y="2967335"/>
            <a:ext cx="10651478" cy="3403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4926CA-B4F5-4A81-87C4-9D7E166E2740}"/>
              </a:ext>
            </a:extLst>
          </p:cNvPr>
          <p:cNvSpPr/>
          <p:nvPr/>
        </p:nvSpPr>
        <p:spPr>
          <a:xfrm>
            <a:off x="1916630" y="2967335"/>
            <a:ext cx="83587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 Light" panose="020B0304020202020204" pitchFamily="34" charset="0"/>
              </a:rPr>
              <a:t>Le nostre attività e i nostri progetti</a:t>
            </a:r>
            <a:endParaRPr lang="it-I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48FD70D-E6B6-4BFD-A7F9-421F17CC064F}"/>
              </a:ext>
            </a:extLst>
          </p:cNvPr>
          <p:cNvSpPr/>
          <p:nvPr/>
        </p:nvSpPr>
        <p:spPr>
          <a:xfrm>
            <a:off x="979567" y="2967335"/>
            <a:ext cx="10243636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ova Light" panose="020B0304020202020204" pitchFamily="34" charset="0"/>
              </a:rPr>
              <a:t>Le nostre attività  </a:t>
            </a:r>
          </a:p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ova Light" panose="020B0304020202020204" pitchFamily="34" charset="0"/>
              </a:rPr>
              <a:t>e </a:t>
            </a:r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ova Light" panose="020B0304020202020204" pitchFamily="34" charset="0"/>
              </a:rPr>
              <a:t>i nostri progetti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1874"/>
            <a:ext cx="3422109" cy="2626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449808"/>
      </p:ext>
    </p:extLst>
  </p:cSld>
  <p:clrMapOvr>
    <a:masterClrMapping/>
  </p:clrMapOvr>
  <p:transition spd="slow" advClick="0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/>
          <p:cNvSpPr/>
          <p:nvPr/>
        </p:nvSpPr>
        <p:spPr>
          <a:xfrm>
            <a:off x="251520" y="115888"/>
            <a:ext cx="11531826" cy="936848"/>
          </a:xfrm>
          <a:custGeom>
            <a:avLst/>
            <a:gdLst>
              <a:gd name="connsiteX0" fmla="*/ 0 w 7353300"/>
              <a:gd name="connsiteY0" fmla="*/ 88900 h 1625600"/>
              <a:gd name="connsiteX1" fmla="*/ 330200 w 7353300"/>
              <a:gd name="connsiteY1" fmla="*/ 1625600 h 1625600"/>
              <a:gd name="connsiteX2" fmla="*/ 7124700 w 7353300"/>
              <a:gd name="connsiteY2" fmla="*/ 1066800 h 1625600"/>
              <a:gd name="connsiteX3" fmla="*/ 7353300 w 7353300"/>
              <a:gd name="connsiteY3" fmla="*/ 0 h 1625600"/>
              <a:gd name="connsiteX4" fmla="*/ 76200 w 7353300"/>
              <a:gd name="connsiteY4" fmla="*/ 635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1625600">
                <a:moveTo>
                  <a:pt x="0" y="88900"/>
                </a:moveTo>
                <a:lnTo>
                  <a:pt x="330200" y="1625600"/>
                </a:lnTo>
                <a:lnTo>
                  <a:pt x="7124700" y="1066800"/>
                </a:lnTo>
                <a:lnTo>
                  <a:pt x="7353300" y="0"/>
                </a:lnTo>
                <a:lnTo>
                  <a:pt x="76200" y="63500"/>
                </a:ln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LICEO LINGUISTICO</a:t>
            </a:r>
          </a:p>
        </p:txBody>
      </p:sp>
      <p:pic>
        <p:nvPicPr>
          <p:cNvPr id="4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4659"/>
            <a:ext cx="3022276" cy="231985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08654" y="1248031"/>
            <a:ext cx="113746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FF6600"/>
              </a:solidFill>
            </a:endParaRPr>
          </a:p>
          <a:p>
            <a:endParaRPr lang="it-IT" sz="2000" b="1" dirty="0">
              <a:solidFill>
                <a:srgbClr val="FF6600"/>
              </a:solidFill>
              <a:latin typeface="Chalkboard"/>
              <a:cs typeface="Chalkboard"/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AFECC0E-0F69-0473-E7E8-967648EA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12" y="1052736"/>
            <a:ext cx="4933652" cy="58052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ABE9A61-7B0F-2E08-F562-1DCB2B6E9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33" y="882123"/>
            <a:ext cx="3045178" cy="28586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45DF52-89BF-A567-02CD-3DBAD0D5A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49" y="3796787"/>
            <a:ext cx="3787812" cy="28219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769A606-0546-0C88-5AA2-73845EC33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54" y="4112478"/>
            <a:ext cx="1765300" cy="1143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BED7F9B-6DA2-FBA9-6FE1-B4CDCCECA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39" y="2739696"/>
            <a:ext cx="1765300" cy="1143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A9A3803-2152-75CE-1695-0685CC12D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654" y="1398995"/>
            <a:ext cx="1765300" cy="1143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FAB2091-0173-F66F-A044-102415D96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538" y="5386806"/>
            <a:ext cx="1786415" cy="13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0993"/>
      </p:ext>
    </p:extLst>
  </p:cSld>
  <p:clrMapOvr>
    <a:masterClrMapping/>
  </p:clrMapOvr>
  <p:transition spd="slow" advClick="0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D2377AB-4F6F-4418-AA59-0973F97B9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992071"/>
              </p:ext>
            </p:extLst>
          </p:nvPr>
        </p:nvGraphicFramePr>
        <p:xfrm>
          <a:off x="560439" y="1211100"/>
          <a:ext cx="10917152" cy="492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igura a mano libera 2"/>
          <p:cNvSpPr/>
          <p:nvPr/>
        </p:nvSpPr>
        <p:spPr>
          <a:xfrm>
            <a:off x="180962" y="151163"/>
            <a:ext cx="11531826" cy="936848"/>
          </a:xfrm>
          <a:custGeom>
            <a:avLst/>
            <a:gdLst>
              <a:gd name="connsiteX0" fmla="*/ 0 w 7353300"/>
              <a:gd name="connsiteY0" fmla="*/ 88900 h 1625600"/>
              <a:gd name="connsiteX1" fmla="*/ 330200 w 7353300"/>
              <a:gd name="connsiteY1" fmla="*/ 1625600 h 1625600"/>
              <a:gd name="connsiteX2" fmla="*/ 7124700 w 7353300"/>
              <a:gd name="connsiteY2" fmla="*/ 1066800 h 1625600"/>
              <a:gd name="connsiteX3" fmla="*/ 7353300 w 7353300"/>
              <a:gd name="connsiteY3" fmla="*/ 0 h 1625600"/>
              <a:gd name="connsiteX4" fmla="*/ 76200 w 7353300"/>
              <a:gd name="connsiteY4" fmla="*/ 635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1625600">
                <a:moveTo>
                  <a:pt x="0" y="88900"/>
                </a:moveTo>
                <a:lnTo>
                  <a:pt x="330200" y="1625600"/>
                </a:lnTo>
                <a:lnTo>
                  <a:pt x="7124700" y="1066800"/>
                </a:lnTo>
                <a:lnTo>
                  <a:pt x="7353300" y="0"/>
                </a:lnTo>
                <a:lnTo>
                  <a:pt x="76200" y="63500"/>
                </a:ln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LICEO LINGUISTICO</a:t>
            </a:r>
          </a:p>
        </p:txBody>
      </p:sp>
      <p:pic>
        <p:nvPicPr>
          <p:cNvPr id="5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4079" y="-485868"/>
            <a:ext cx="3010516" cy="2310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89715"/>
      </p:ext>
    </p:extLst>
  </p:cSld>
  <p:clrMapOvr>
    <a:masterClrMapping/>
  </p:clrMapOvr>
  <p:transition spd="slow" advClick="0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9422307-02D0-4E74-B600-597E1D86A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538865"/>
              </p:ext>
            </p:extLst>
          </p:nvPr>
        </p:nvGraphicFramePr>
        <p:xfrm>
          <a:off x="816077" y="1293407"/>
          <a:ext cx="10555676" cy="48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igura a mano libera 2"/>
          <p:cNvSpPr/>
          <p:nvPr/>
        </p:nvSpPr>
        <p:spPr>
          <a:xfrm>
            <a:off x="251520" y="115888"/>
            <a:ext cx="11531826" cy="936848"/>
          </a:xfrm>
          <a:custGeom>
            <a:avLst/>
            <a:gdLst>
              <a:gd name="connsiteX0" fmla="*/ 0 w 7353300"/>
              <a:gd name="connsiteY0" fmla="*/ 88900 h 1625600"/>
              <a:gd name="connsiteX1" fmla="*/ 330200 w 7353300"/>
              <a:gd name="connsiteY1" fmla="*/ 1625600 h 1625600"/>
              <a:gd name="connsiteX2" fmla="*/ 7124700 w 7353300"/>
              <a:gd name="connsiteY2" fmla="*/ 1066800 h 1625600"/>
              <a:gd name="connsiteX3" fmla="*/ 7353300 w 7353300"/>
              <a:gd name="connsiteY3" fmla="*/ 0 h 1625600"/>
              <a:gd name="connsiteX4" fmla="*/ 76200 w 7353300"/>
              <a:gd name="connsiteY4" fmla="*/ 635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1625600">
                <a:moveTo>
                  <a:pt x="0" y="88900"/>
                </a:moveTo>
                <a:lnTo>
                  <a:pt x="330200" y="1625600"/>
                </a:lnTo>
                <a:lnTo>
                  <a:pt x="7124700" y="1066800"/>
                </a:lnTo>
                <a:lnTo>
                  <a:pt x="7353300" y="0"/>
                </a:lnTo>
                <a:lnTo>
                  <a:pt x="76200" y="63500"/>
                </a:ln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LICEO LINGUISTICO</a:t>
            </a:r>
          </a:p>
        </p:txBody>
      </p:sp>
      <p:pic>
        <p:nvPicPr>
          <p:cNvPr id="5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521142"/>
            <a:ext cx="3022276" cy="2319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694389"/>
      </p:ext>
    </p:extLst>
  </p:cSld>
  <p:clrMapOvr>
    <a:masterClrMapping/>
  </p:clrMapOvr>
  <p:transition spd="slow" advClick="0" advTm="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3B6B6A9-B378-4379-A77D-CBAD61050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648014"/>
              </p:ext>
            </p:extLst>
          </p:nvPr>
        </p:nvGraphicFramePr>
        <p:xfrm>
          <a:off x="752629" y="1293407"/>
          <a:ext cx="10607363" cy="500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igura a mano libera 2"/>
          <p:cNvSpPr/>
          <p:nvPr/>
        </p:nvSpPr>
        <p:spPr>
          <a:xfrm>
            <a:off x="251520" y="115888"/>
            <a:ext cx="11531826" cy="936848"/>
          </a:xfrm>
          <a:custGeom>
            <a:avLst/>
            <a:gdLst>
              <a:gd name="connsiteX0" fmla="*/ 0 w 7353300"/>
              <a:gd name="connsiteY0" fmla="*/ 88900 h 1625600"/>
              <a:gd name="connsiteX1" fmla="*/ 330200 w 7353300"/>
              <a:gd name="connsiteY1" fmla="*/ 1625600 h 1625600"/>
              <a:gd name="connsiteX2" fmla="*/ 7124700 w 7353300"/>
              <a:gd name="connsiteY2" fmla="*/ 1066800 h 1625600"/>
              <a:gd name="connsiteX3" fmla="*/ 7353300 w 7353300"/>
              <a:gd name="connsiteY3" fmla="*/ 0 h 1625600"/>
              <a:gd name="connsiteX4" fmla="*/ 76200 w 7353300"/>
              <a:gd name="connsiteY4" fmla="*/ 635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1625600">
                <a:moveTo>
                  <a:pt x="0" y="88900"/>
                </a:moveTo>
                <a:lnTo>
                  <a:pt x="330200" y="1625600"/>
                </a:lnTo>
                <a:lnTo>
                  <a:pt x="7124700" y="1066800"/>
                </a:lnTo>
                <a:lnTo>
                  <a:pt x="7353300" y="0"/>
                </a:lnTo>
                <a:lnTo>
                  <a:pt x="76200" y="63500"/>
                </a:ln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LICEO LINGUISTICO</a:t>
            </a:r>
          </a:p>
        </p:txBody>
      </p:sp>
      <p:pic>
        <p:nvPicPr>
          <p:cNvPr id="4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351" y="-480784"/>
            <a:ext cx="2891481" cy="221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264739"/>
      </p:ext>
    </p:extLst>
  </p:cSld>
  <p:clrMapOvr>
    <a:masterClrMapping/>
  </p:clrMapOvr>
  <p:transition spd="slow" advClick="0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/>
          <p:cNvSpPr/>
          <p:nvPr/>
        </p:nvSpPr>
        <p:spPr>
          <a:xfrm>
            <a:off x="251520" y="115888"/>
            <a:ext cx="11531826" cy="936848"/>
          </a:xfrm>
          <a:custGeom>
            <a:avLst/>
            <a:gdLst>
              <a:gd name="connsiteX0" fmla="*/ 0 w 7353300"/>
              <a:gd name="connsiteY0" fmla="*/ 88900 h 1625600"/>
              <a:gd name="connsiteX1" fmla="*/ 330200 w 7353300"/>
              <a:gd name="connsiteY1" fmla="*/ 1625600 h 1625600"/>
              <a:gd name="connsiteX2" fmla="*/ 7124700 w 7353300"/>
              <a:gd name="connsiteY2" fmla="*/ 1066800 h 1625600"/>
              <a:gd name="connsiteX3" fmla="*/ 7353300 w 7353300"/>
              <a:gd name="connsiteY3" fmla="*/ 0 h 1625600"/>
              <a:gd name="connsiteX4" fmla="*/ 76200 w 7353300"/>
              <a:gd name="connsiteY4" fmla="*/ 635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1625600">
                <a:moveTo>
                  <a:pt x="0" y="88900"/>
                </a:moveTo>
                <a:lnTo>
                  <a:pt x="330200" y="1625600"/>
                </a:lnTo>
                <a:lnTo>
                  <a:pt x="7124700" y="1066800"/>
                </a:lnTo>
                <a:lnTo>
                  <a:pt x="7353300" y="0"/>
                </a:lnTo>
                <a:lnTo>
                  <a:pt x="76200" y="63500"/>
                </a:ln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LICEO LINGUISTICO</a:t>
            </a:r>
          </a:p>
        </p:txBody>
      </p:sp>
      <p:pic>
        <p:nvPicPr>
          <p:cNvPr id="4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4659"/>
            <a:ext cx="3022276" cy="231985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1520" y="1052736"/>
            <a:ext cx="11688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FF6600"/>
              </a:solidFill>
            </a:endParaRPr>
          </a:p>
          <a:p>
            <a:r>
              <a:rPr lang="it-IT" sz="2000" b="1" dirty="0">
                <a:solidFill>
                  <a:srgbClr val="FF6600"/>
                </a:solidFill>
              </a:rPr>
              <a:t>                                                                                          Per INFORMAZIONI</a:t>
            </a:r>
            <a:r>
              <a:rPr lang="it-IT" sz="2000" b="1" dirty="0"/>
              <a:t>:   </a:t>
            </a:r>
            <a:r>
              <a:rPr lang="it-IT" sz="2400" b="1" dirty="0">
                <a:solidFill>
                  <a:srgbClr val="800000"/>
                </a:solidFill>
                <a:hlinkClick r:id="rId3"/>
              </a:rPr>
              <a:t>www.crocealeramo.edu.it</a:t>
            </a:r>
            <a:endParaRPr lang="it-IT" sz="2400" b="1" dirty="0">
              <a:solidFill>
                <a:srgbClr val="800000"/>
              </a:solidFill>
            </a:endParaRPr>
          </a:p>
          <a:p>
            <a:endParaRPr lang="it-IT" sz="2000" b="1" dirty="0">
              <a:solidFill>
                <a:srgbClr val="FF6600"/>
              </a:solidFill>
            </a:endParaRPr>
          </a:p>
          <a:p>
            <a:r>
              <a:rPr lang="it-IT" sz="2000" b="1" dirty="0">
                <a:solidFill>
                  <a:srgbClr val="FF6600"/>
                </a:solidFill>
              </a:rPr>
              <a:t>Le nostre mail:</a:t>
            </a:r>
          </a:p>
          <a:p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astrid.dandrea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@crocealeramo.edu.it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	 (docente di INGLESE)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angela.barone@crocealeramo.edu.it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	 (docente di SPAGNOLO)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paola.chiesi@crocealeramo.edu.it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	 (docente di TEDESCO)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antonella.canu@crocealeramo.edu.it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	 (docente di FRANCESE)</a:t>
            </a:r>
          </a:p>
          <a:p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anna.smilzo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@crocealeramo.edu.it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	 (Referente INCLUSIONE – SOSTEGNO- BES/DSA)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stefania.fragliasso@crocealeramo.edu.it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(Referente LICEO LINGUISTICO e ORIENTAMENTO e docente di Lettere)</a:t>
            </a:r>
          </a:p>
          <a:p>
            <a:r>
              <a:rPr lang="it-IT" dirty="0"/>
              <a:t> </a:t>
            </a:r>
          </a:p>
          <a:p>
            <a:r>
              <a:rPr lang="it-IT" b="1" dirty="0">
                <a:solidFill>
                  <a:srgbClr val="000090"/>
                </a:solidFill>
                <a:latin typeface="Chalkboard"/>
                <a:cs typeface="Chalkboard"/>
              </a:rPr>
              <a:t>Consultate il nostro sito e la nostra BACHECA Orientamento SCUOLE MEDIE</a:t>
            </a:r>
            <a:r>
              <a:rPr lang="it-IT" dirty="0">
                <a:solidFill>
                  <a:srgbClr val="0000FF"/>
                </a:solidFill>
              </a:rPr>
              <a:t>	</a:t>
            </a:r>
            <a:r>
              <a:rPr lang="it-IT" dirty="0">
                <a:solidFill>
                  <a:srgbClr val="800000"/>
                </a:solidFill>
              </a:rPr>
              <a:t>			     </a:t>
            </a:r>
            <a:r>
              <a:rPr lang="it-IT" sz="2000" dirty="0">
                <a:solidFill>
                  <a:srgbClr val="800000"/>
                </a:solidFill>
              </a:rPr>
              <a:t>                                                                                                                           									          </a:t>
            </a:r>
            <a:r>
              <a:rPr lang="it-IT" sz="2000" b="1" dirty="0">
                <a:solidFill>
                  <a:srgbClr val="FF6600"/>
                </a:solidFill>
                <a:latin typeface="Chalkboard"/>
                <a:cs typeface="Chalkboard"/>
              </a:rPr>
              <a:t>VI ASPETTIAMO!!!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D44A0A7-5A99-44A3-57DF-FC2318215E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149" y="5225131"/>
            <a:ext cx="2111686" cy="13924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5C45645-64FC-D12E-1DE7-DE5730236D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056" y="5187674"/>
            <a:ext cx="2141415" cy="1422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55A4708-79EE-5DBE-DF29-F99E9FD991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8228" y="5225131"/>
            <a:ext cx="2349300" cy="12341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8BA2F84-E20B-5928-517E-088439D72E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5922" y="5225131"/>
            <a:ext cx="1817669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5190"/>
      </p:ext>
    </p:extLst>
  </p:cSld>
  <p:clrMapOvr>
    <a:masterClrMapping/>
  </p:clrMapOvr>
  <p:transition spd="slow" advClick="0" advTm="5000"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365</TotalTime>
  <Words>252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Nova Light</vt:lpstr>
      <vt:lpstr>Calibri</vt:lpstr>
      <vt:lpstr>Calibri Light</vt:lpstr>
      <vt:lpstr>Chalkboard</vt:lpstr>
      <vt:lpstr>Tema di Office</vt:lpstr>
      <vt:lpstr>Liceo linguistico Croce-Aleramo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Chiesi</dc:creator>
  <cp:lastModifiedBy>Microsoft Office User</cp:lastModifiedBy>
  <cp:revision>40</cp:revision>
  <dcterms:created xsi:type="dcterms:W3CDTF">2021-11-18T22:47:28Z</dcterms:created>
  <dcterms:modified xsi:type="dcterms:W3CDTF">2025-11-20T00:21:33Z</dcterms:modified>
</cp:coreProperties>
</file>